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5" r:id="rId2"/>
    <p:sldId id="270" r:id="rId3"/>
    <p:sldId id="266" r:id="rId4"/>
    <p:sldId id="256" r:id="rId5"/>
    <p:sldId id="257" r:id="rId6"/>
    <p:sldId id="278" r:id="rId7"/>
    <p:sldId id="258" r:id="rId8"/>
    <p:sldId id="279" r:id="rId9"/>
    <p:sldId id="259" r:id="rId10"/>
    <p:sldId id="260" r:id="rId11"/>
    <p:sldId id="261" r:id="rId12"/>
    <p:sldId id="262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4" r:id="rId23"/>
    <p:sldId id="280" r:id="rId24"/>
    <p:sldId id="263" r:id="rId25"/>
    <p:sldId id="281" r:id="rId26"/>
    <p:sldId id="282" r:id="rId27"/>
    <p:sldId id="283" r:id="rId28"/>
    <p:sldId id="284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3" r:id="rId41"/>
    <p:sldId id="304" r:id="rId42"/>
    <p:sldId id="305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CC248-1E23-44D7-8D46-A96CCD668C02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F0F43-F54E-4F6A-B751-E0A7135C850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4316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F0F43-F54E-4F6A-B751-E0A7135C850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807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634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768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63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622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289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102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806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912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73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646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273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2124-A9E2-4D49-9C37-A70E1135327B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711E4-85C2-46EE-AB73-A2DF2A286E5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729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getting-started-with-python#set-up" TargetMode="External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ncient-wildwood-17019.herokuapp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rubygems.org/&amp;h=ATOXnnERZUGw2mGSvert19uBWkqzoz3AZ-jJ3r561eLHNShzty2Gqt4pv087eCr62ri51tzlKkc6oAG3cx74lls-LyRCYLcZqtHgMOV3sXDrxCz3Bsl7vvrxLYgQauBHzc2RsiH2Z1n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.facebook.com/l.php?u=http://rubygems.org/&amp;h=ATPsV7Qhee4ujMKihYZwivtubfhMF6kuUawULhm1awqdihM4GE5Q-WfqMN4LXbpQreUceSlAvRR9lTHyY99Gm72GFbhC-vwVsOG8fbmm2zuvQ4rbX80gc9pxxtI5GTZ2H6QhrYnSBJG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0" y="1134096"/>
            <a:ext cx="9371526" cy="4056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0" y="1134096"/>
            <a:ext cx="9371526" cy="40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1192" t="14988" r="7315" b="18207"/>
          <a:stretch/>
        </p:blipFill>
        <p:spPr>
          <a:xfrm>
            <a:off x="1979125" y="2052931"/>
            <a:ext cx="8575334" cy="4504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bundle update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31548" y="1406600"/>
            <a:ext cx="372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เพื่อทำการ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Update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66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1307" t="15037" r="7323" b="34827"/>
          <a:stretch/>
        </p:blipFill>
        <p:spPr bwMode="auto">
          <a:xfrm>
            <a:off x="542585" y="2246560"/>
            <a:ext cx="11353201" cy="448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open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cmd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แล้วใช้คำสั่ง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rails server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6677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3652" b="10396"/>
          <a:stretch/>
        </p:blipFill>
        <p:spPr>
          <a:xfrm>
            <a:off x="1683153" y="2144333"/>
            <a:ext cx="9057636" cy="437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/>
                <a:t>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จากนั้นเปิด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google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พิมพ์ localhost:3000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67005" y="1436447"/>
            <a:ext cx="5913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ถ้าพบกับหน้านี้ถือว่าการติดตั้งของเราถูกต้อง</a:t>
            </a:r>
            <a:r>
              <a:rPr lang="en-US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endParaRPr lang="th-TH" sz="40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6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25" r="2395" b="9911"/>
          <a:stretch/>
        </p:blipFill>
        <p:spPr>
          <a:xfrm>
            <a:off x="0" y="1081826"/>
            <a:ext cx="12192000" cy="577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8" name="Rectangle 7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/>
                <a:t>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github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Create Repo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ชื่อ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: interview rails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10243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3725" t="20282" r="51619" b="59625"/>
          <a:stretch/>
        </p:blipFill>
        <p:spPr>
          <a:xfrm>
            <a:off x="1315133" y="1689245"/>
            <a:ext cx="9561736" cy="311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1" name="Rectangle 10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/>
                <a:t> </a:t>
              </a:r>
              <a:r>
                <a:rPr lang="th-TH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จากนั้น</a:t>
              </a:r>
              <a:r>
                <a:rPr lang="en-US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Config Username, Config email </a:t>
              </a:r>
              <a:r>
                <a:rPr lang="th-TH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ที่ </a:t>
              </a:r>
              <a:r>
                <a:rPr lang="en-US" sz="40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bash</a:t>
              </a:r>
              <a:endParaRPr lang="en-US" sz="4400" dirty="0">
                <a:solidFill>
                  <a:schemeClr val="tx1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17516" y="5650174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**</a:t>
            </a:r>
            <a:r>
              <a:rPr lang="en-US" sz="3200" dirty="0" err="1">
                <a:latin typeface="4804_KwangMD_PukluK" panose="02000000000000000000" pitchFamily="2" charset="0"/>
                <a:cs typeface="4804_KwangMD_PukluK" panose="02000000000000000000" pitchFamily="2" charset="0"/>
              </a:rPr>
              <a:t>Usernam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และ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email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ที่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config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นี้จะต้องตรงกับที่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login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เข้าใช้งาน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github.com </a:t>
            </a:r>
            <a:endParaRPr lang="th-TH" sz="32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887" t="21019" r="11161" b="20173"/>
          <a:stretch/>
        </p:blipFill>
        <p:spPr>
          <a:xfrm>
            <a:off x="3235" y="0"/>
            <a:ext cx="12188765" cy="530609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45054" t="15269" r="9044" b="72864"/>
          <a:stretch/>
        </p:blipFill>
        <p:spPr>
          <a:xfrm>
            <a:off x="946408" y="4626735"/>
            <a:ext cx="10766055" cy="156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11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687" t="12164" r="5792" b="46423"/>
          <a:stretch/>
        </p:blipFill>
        <p:spPr>
          <a:xfrm>
            <a:off x="0" y="347728"/>
            <a:ext cx="12192000" cy="320684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44966" t="25924" r="12603" b="41040"/>
          <a:stretch/>
        </p:blipFill>
        <p:spPr>
          <a:xfrm>
            <a:off x="1800123" y="3342560"/>
            <a:ext cx="9156879" cy="308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86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4985" t="15600" r="3702" b="29668"/>
          <a:stretch/>
        </p:blipFill>
        <p:spPr>
          <a:xfrm>
            <a:off x="2494517" y="1990459"/>
            <a:ext cx="7597956" cy="4556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/>
                <a:t> </a:t>
              </a:r>
              <a:r>
                <a:rPr lang="th-TH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จากนั้นใช้คำสั่ง </a:t>
              </a:r>
              <a:r>
                <a:rPr lang="en-US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40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0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status </a:t>
              </a:r>
              <a:endParaRPr lang="en-US" sz="4400" dirty="0">
                <a:solidFill>
                  <a:schemeClr val="tx1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09948" y="1282573"/>
            <a:ext cx="7582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เพื่อดูสถานะของ </a:t>
            </a:r>
            <a:r>
              <a:rPr lang="en-US" sz="4000" dirty="0" err="1">
                <a:latin typeface="4804_KwangMD_PukluK" panose="02000000000000000000" pitchFamily="2" charset="0"/>
                <a:cs typeface="4804_KwangMD_PukluK" panose="02000000000000000000" pitchFamily="2" charset="0"/>
              </a:rPr>
              <a:t>git</a:t>
            </a:r>
            <a:r>
              <a:rPr lang="en-US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ที่ได้ทำการ </a:t>
            </a:r>
            <a:r>
              <a:rPr lang="en-US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add </a:t>
            </a:r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ข้อมูลเข้าไปใน </a:t>
            </a:r>
            <a:r>
              <a:rPr lang="en-US" sz="4000" dirty="0" err="1">
                <a:latin typeface="4804_KwangMD_PukluK" panose="02000000000000000000" pitchFamily="2" charset="0"/>
                <a:cs typeface="4804_KwangMD_PukluK" panose="02000000000000000000" pitchFamily="2" charset="0"/>
              </a:rPr>
              <a:t>git</a:t>
            </a:r>
            <a:endParaRPr lang="th-TH" sz="40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1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9592" t="19294" r="9552" b="52207"/>
          <a:stretch/>
        </p:blipFill>
        <p:spPr>
          <a:xfrm>
            <a:off x="1728268" y="3757556"/>
            <a:ext cx="9879172" cy="223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87" t="12164" r="5792" b="73533"/>
          <a:stretch/>
        </p:blipFill>
        <p:spPr>
          <a:xfrm>
            <a:off x="0" y="347728"/>
            <a:ext cx="12192000" cy="1107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0601" r="3240" b="38774"/>
          <a:stretch/>
        </p:blipFill>
        <p:spPr>
          <a:xfrm>
            <a:off x="0" y="1326523"/>
            <a:ext cx="12192000" cy="21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7978" t="55458" r="-199" b="39176"/>
          <a:stretch/>
        </p:blipFill>
        <p:spPr>
          <a:xfrm>
            <a:off x="1546982" y="2962140"/>
            <a:ext cx="9534379" cy="55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1790" r="1550" b="29943"/>
          <a:stretch/>
        </p:blipFill>
        <p:spPr>
          <a:xfrm>
            <a:off x="-38638" y="1481070"/>
            <a:ext cx="12230637" cy="566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2000" r="1127" b="66637"/>
          <a:stretch/>
        </p:blipFill>
        <p:spPr>
          <a:xfrm>
            <a:off x="0" y="0"/>
            <a:ext cx="12192000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29" t="11625" r="6875" b="11531"/>
          <a:stretch/>
        </p:blipFill>
        <p:spPr>
          <a:xfrm>
            <a:off x="12878" y="0"/>
            <a:ext cx="12166403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229599" y="2463085"/>
            <a:ext cx="4250028" cy="833907"/>
            <a:chOff x="8229599" y="2463085"/>
            <a:chExt cx="4250028" cy="833907"/>
          </a:xfrm>
        </p:grpSpPr>
        <p:sp>
          <p:nvSpPr>
            <p:cNvPr id="5" name="Speech Bubble: Rectangle with Corners Rounded 4"/>
            <p:cNvSpPr/>
            <p:nvPr/>
          </p:nvSpPr>
          <p:spPr>
            <a:xfrm>
              <a:off x="8229599" y="2463085"/>
              <a:ext cx="3949523" cy="833907"/>
            </a:xfrm>
            <a:prstGeom prst="wedgeRoundRectCallout">
              <a:avLst>
                <a:gd name="adj1" fmla="val -40561"/>
                <a:gd name="adj2" fmla="val 83411"/>
                <a:gd name="adj3" fmla="val 16667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TextBox 5"/>
            <p:cNvSpPr txBox="1"/>
            <p:nvPr/>
          </p:nvSpPr>
          <p:spPr>
            <a:xfrm flipH="1">
              <a:off x="8229599" y="2618722"/>
              <a:ext cx="4250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_Layiji MaHaNiYom V 1.2" panose="02000000000000000000" pitchFamily="2" charset="0"/>
                  <a:cs typeface="_Layiji MaHaNiYom V 1.2" panose="02000000000000000000" pitchFamily="2" charset="0"/>
                </a:rPr>
                <a:t>https://git-for-windows.github.io/</a:t>
              </a:r>
              <a:endParaRPr lang="th-TH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_Layiji MaHaNiYom V 1.2" panose="02000000000000000000" pitchFamily="2" charset="0"/>
                <a:cs typeface="_Layiji MaHaNiYom V 1.2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6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000" r="1127" b="35580"/>
          <a:stretch/>
        </p:blipFill>
        <p:spPr>
          <a:xfrm>
            <a:off x="0" y="0"/>
            <a:ext cx="12192000" cy="363415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47866" t="59754" r="14499" b="33751"/>
          <a:stretch/>
        </p:blipFill>
        <p:spPr>
          <a:xfrm>
            <a:off x="1358153" y="4343400"/>
            <a:ext cx="9657670" cy="9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3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34" b="9910"/>
          <a:stretch/>
        </p:blipFill>
        <p:spPr>
          <a:xfrm>
            <a:off x="27905" y="1101144"/>
            <a:ext cx="12192000" cy="59193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8" name="Rectangle 7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ข้อมูลใน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Kingsong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ไปอยู่ที่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แล้ว </a:t>
              </a:r>
              <a:endParaRPr lang="en-US" sz="4400" dirty="0">
                <a:solidFill>
                  <a:schemeClr val="tx1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705970" y="4763069"/>
            <a:ext cx="8734567" cy="2257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29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Herok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16531" cy="64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5647386"/>
            <a:ext cx="12204879" cy="12106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2810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6478" y="3277064"/>
            <a:ext cx="3708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5580"/>
                </a:solidFill>
                <a:latin typeface="4804_KwangMD_PukluK" panose="02000000000000000000" pitchFamily="2" charset="0"/>
                <a:cs typeface="4804_KwangMD_PukluK" panose="02000000000000000000" pitchFamily="2" charset="0"/>
                <a:hlinkClick r:id="rId2" tooltip="https://www.heroku.com"/>
              </a:rPr>
              <a:t>https://www.heroku.com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การดาวน์โหลดและเข้าใช้งาน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Heroku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80433" y="5561015"/>
            <a:ext cx="1032680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ดาวน์โหลด 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Toolbelt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ได้ที่ </a:t>
            </a:r>
            <a:r>
              <a:rPr lang="en-US" sz="3200" dirty="0">
                <a:solidFill>
                  <a:srgbClr val="0088CC"/>
                </a:solidFill>
                <a:latin typeface="4804_KwangMD_PukluK" panose="02000000000000000000" pitchFamily="2" charset="0"/>
                <a:cs typeface="4804_KwangMD_PukluK" panose="02000000000000000000" pitchFamily="2" charset="0"/>
                <a:hlinkClick r:id="rId3" tooltip="https://devcenter.heroku.com/articles/getting-started-with-python#set-up"/>
              </a:rPr>
              <a:t>https://devcenter.heroku.com/articles/getting-started-with-python#set-up</a:t>
            </a:r>
            <a:r>
              <a:rPr lang="en-US" sz="3200" dirty="0">
                <a:solidFill>
                  <a:srgbClr val="56565D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 </a:t>
            </a:r>
            <a:endParaRPr lang="th-TH" sz="32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6478" y="2680985"/>
            <a:ext cx="3033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เข้าใช้งาน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ได้ที่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3502" r="2430" b="18792"/>
          <a:stretch/>
        </p:blipFill>
        <p:spPr>
          <a:xfrm>
            <a:off x="5052435" y="2269597"/>
            <a:ext cx="7139565" cy="314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71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57" t="66487" r="35035" b="23430"/>
          <a:stretch/>
        </p:blipFill>
        <p:spPr>
          <a:xfrm>
            <a:off x="698060" y="2249767"/>
            <a:ext cx="10985224" cy="146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heroku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login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38231" y="4217042"/>
            <a:ext cx="875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ให้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login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ด้วย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email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และ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password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ที่สมัครผ่านหน้าเว็บในตอนแรก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0351" y="149865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เพื่อเข้าใช้งาน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9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57" t="75291" r="35035" b="15072"/>
          <a:stretch/>
        </p:blipFill>
        <p:spPr>
          <a:xfrm>
            <a:off x="698060" y="3411423"/>
            <a:ext cx="10985224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heroku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create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64136" y="5554712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*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โดย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app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สร้างฟรีได้ไม่เกิน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5 app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2935" y="1591091"/>
            <a:ext cx="10790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เพื่อสร้าง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app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บน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สำหรับเตรียมรับ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PHP app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ที่จะนำไปวางบน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ซึ่ง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จะทำการ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generate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ชื่อโดยการสุ่ม ในที่นี้ชื่อที่สุ่มขึ้นมาคือ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ancient-wildwood-17019</a:t>
            </a:r>
            <a:endParaRPr lang="th-TH" sz="40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61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push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heroku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master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4542" y="1811161"/>
            <a:ext cx="1001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เป็นการ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deploy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ข้อมูลเข้าสู่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หลังจาก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deploy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จะได้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URL: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-1" b="63173"/>
          <a:stretch/>
        </p:blipFill>
        <p:spPr>
          <a:xfrm>
            <a:off x="355587" y="3813842"/>
            <a:ext cx="11480828" cy="237695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/>
          <a:srcRect t="57458" r="72182" b="37393"/>
          <a:stretch/>
        </p:blipFill>
        <p:spPr>
          <a:xfrm>
            <a:off x="3385391" y="2729768"/>
            <a:ext cx="6010810" cy="6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59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 </a:t>
              </a:r>
              <a:r>
                <a:rPr lang="en-US" sz="4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checkout -b static-pages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1" name="Picture 10"/>
          <p:cNvPicPr/>
          <p:nvPr/>
        </p:nvPicPr>
        <p:blipFill rotWithShape="1">
          <a:blip r:embed="rId2"/>
          <a:srcRect l="39796" t="33386" r="30153" b="60777"/>
          <a:stretch/>
        </p:blipFill>
        <p:spPr bwMode="auto">
          <a:xfrm>
            <a:off x="1029741" y="3500941"/>
            <a:ext cx="10653543" cy="1163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13508" y="1617383"/>
            <a:ext cx="9220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คำสั่งสร้าง branch ชื่อว่า "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static-pages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" และเปลี่ยนไปยัง branch ที่สร้างทันที</a:t>
            </a:r>
            <a:b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</a:br>
            <a: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git checkout -b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static-pages</a:t>
            </a:r>
            <a: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</a:p>
          <a:p>
            <a:pPr algn="ctr"/>
            <a:endParaRPr lang="th-TH" sz="32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07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2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rails generate controller </a:t>
              </a:r>
              <a:r>
                <a:rPr lang="en-US" sz="24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StaticPages</a:t>
              </a:r>
              <a:r>
                <a:rPr lang="en-US" sz="2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home kingsong1 kingsong2 kingsong3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" name="Picture 9"/>
          <p:cNvPicPr/>
          <p:nvPr/>
        </p:nvPicPr>
        <p:blipFill rotWithShape="1">
          <a:blip r:embed="rId2"/>
          <a:srcRect l="21833" t="16951" r="15939" b="29287"/>
          <a:stretch/>
        </p:blipFill>
        <p:spPr>
          <a:xfrm>
            <a:off x="1914804" y="2061238"/>
            <a:ext cx="8962464" cy="435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914804" y="1315329"/>
            <a:ext cx="870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เป็นสร้าง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controller home kingsong1 kingsong2 kingsong3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ไว้ที่ </a:t>
            </a:r>
            <a:r>
              <a:rPr lang="en-US" dirty="0" err="1">
                <a:latin typeface="4804_KwangMD_PukluK" panose="02000000000000000000" pitchFamily="2" charset="0"/>
                <a:cs typeface="4804_KwangMD_PukluK" panose="02000000000000000000" pitchFamily="2" charset="0"/>
              </a:rPr>
              <a:t>StaticPages</a:t>
            </a:r>
            <a:endParaRPr lang="th-TH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5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1122" t="14771" r="6984" b="23553"/>
          <a:stretch/>
        </p:blipFill>
        <p:spPr>
          <a:xfrm>
            <a:off x="2702473" y="1637731"/>
            <a:ext cx="6842864" cy="4572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แก้ไข้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routes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config/routes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76537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6091" r="71267"/>
          <a:stretch/>
        </p:blipFill>
        <p:spPr>
          <a:xfrm>
            <a:off x="1" y="1791837"/>
            <a:ext cx="3503054" cy="50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35" t="4108" r="34630" b="39127"/>
          <a:stretch/>
        </p:blipFill>
        <p:spPr>
          <a:xfrm>
            <a:off x="4058991" y="1791837"/>
            <a:ext cx="7624293" cy="389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20" name="Rectangle 19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เปิดใช้งาน </a:t>
              </a:r>
              <a:r>
                <a:rPr lang="en-US" sz="48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cmd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ของ </a:t>
              </a:r>
              <a:r>
                <a:rPr lang="en-US" sz="48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Bash</a:t>
              </a:r>
              <a:endParaRPr lang="th-TH" sz="4800" dirty="0">
                <a:solidFill>
                  <a:schemeClr val="tx1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414020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google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พิมพ์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Localhost:3000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7" name="Picture 16"/>
          <p:cNvPicPr/>
          <p:nvPr/>
        </p:nvPicPr>
        <p:blipFill rotWithShape="1">
          <a:blip r:embed="rId2"/>
          <a:srcRect t="4513" r="61782" b="67004"/>
          <a:stretch/>
        </p:blipFill>
        <p:spPr>
          <a:xfrm>
            <a:off x="2429302" y="1924334"/>
            <a:ext cx="7820167" cy="327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256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app/views/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static_pages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/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home.html.erb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3852" b="74709"/>
          <a:stretch/>
        </p:blipFill>
        <p:spPr>
          <a:xfrm>
            <a:off x="180305" y="1417877"/>
            <a:ext cx="6847268" cy="1734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217" b="62593"/>
          <a:stretch/>
        </p:blipFill>
        <p:spPr>
          <a:xfrm>
            <a:off x="3244131" y="1417877"/>
            <a:ext cx="5703740" cy="2564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2537" b="78721"/>
          <a:stretch/>
        </p:blipFill>
        <p:spPr>
          <a:xfrm>
            <a:off x="6241321" y="2620212"/>
            <a:ext cx="5786651" cy="1458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3246" b="71632"/>
          <a:stretch/>
        </p:blipFill>
        <p:spPr>
          <a:xfrm>
            <a:off x="2402006" y="4298716"/>
            <a:ext cx="6919415" cy="19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85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ผลลัพธ์จากการแก้ไข้หน้า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HOME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503" b="15804"/>
          <a:stretch/>
        </p:blipFill>
        <p:spPr>
          <a:xfrm>
            <a:off x="1" y="1101144"/>
            <a:ext cx="12192000" cy="48457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2935" y="6079600"/>
            <a:ext cx="1015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 : https://ancient-wildwood-17019.herokuapp.com/home</a:t>
            </a:r>
            <a:endParaRPr lang="th-TH" sz="4000" b="1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app/views/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static_pages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/kingsong1.html.erb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3852" b="74709"/>
          <a:stretch/>
        </p:blipFill>
        <p:spPr>
          <a:xfrm>
            <a:off x="180305" y="1468793"/>
            <a:ext cx="6847268" cy="1734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217" b="62593"/>
          <a:stretch/>
        </p:blipFill>
        <p:spPr>
          <a:xfrm>
            <a:off x="2944925" y="1553543"/>
            <a:ext cx="5703740" cy="2564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2537" b="78721"/>
          <a:stretch/>
        </p:blipFill>
        <p:spPr>
          <a:xfrm>
            <a:off x="6096001" y="2918256"/>
            <a:ext cx="5786651" cy="14586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43806" b="74110"/>
          <a:stretch/>
        </p:blipFill>
        <p:spPr>
          <a:xfrm>
            <a:off x="1961337" y="4376893"/>
            <a:ext cx="7670917" cy="19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6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03" b="7442"/>
          <a:stretch/>
        </p:blipFill>
        <p:spPr>
          <a:xfrm>
            <a:off x="0" y="1073750"/>
            <a:ext cx="12192000" cy="517427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ผลลัพธ์จากการแก้ไข้หน้า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KINGSONG1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4081" y="6213802"/>
            <a:ext cx="1089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 : https://ancient-wildwood-17019.herokuapp.com/kingsong1</a:t>
            </a:r>
            <a:endParaRPr lang="th-TH" sz="4000" b="1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1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app/views/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static_pages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/kingsong2.html.erb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3852" b="74709"/>
          <a:stretch/>
        </p:blipFill>
        <p:spPr>
          <a:xfrm>
            <a:off x="172264" y="1670776"/>
            <a:ext cx="6847268" cy="1734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217" b="62593"/>
          <a:stretch/>
        </p:blipFill>
        <p:spPr>
          <a:xfrm>
            <a:off x="3313490" y="1180329"/>
            <a:ext cx="5703740" cy="2564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2537" b="78721"/>
          <a:stretch/>
        </p:blipFill>
        <p:spPr>
          <a:xfrm>
            <a:off x="6280854" y="2115986"/>
            <a:ext cx="5786651" cy="1458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43409" b="73757"/>
          <a:stretch/>
        </p:blipFill>
        <p:spPr>
          <a:xfrm>
            <a:off x="2674112" y="4234882"/>
            <a:ext cx="6899586" cy="17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ผลลัพธ์จากการแก้ไข้หน้า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KINGSONG2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4081" y="6213802"/>
            <a:ext cx="1089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 : https://ancient-wildwood-17019.herokuapp.com/kingsong2</a:t>
            </a:r>
            <a:endParaRPr lang="th-TH" sz="4000" b="1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503" b="11065"/>
          <a:stretch/>
        </p:blipFill>
        <p:spPr>
          <a:xfrm>
            <a:off x="0" y="1101144"/>
            <a:ext cx="12192000" cy="51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app/views/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static_pages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/kingsong2.html.erb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3852" b="74709"/>
          <a:stretch/>
        </p:blipFill>
        <p:spPr>
          <a:xfrm>
            <a:off x="180305" y="1678964"/>
            <a:ext cx="6847268" cy="173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217" b="62593"/>
          <a:stretch/>
        </p:blipFill>
        <p:spPr>
          <a:xfrm>
            <a:off x="3053670" y="1563055"/>
            <a:ext cx="5703740" cy="2564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2537" b="78721"/>
          <a:stretch/>
        </p:blipFill>
        <p:spPr>
          <a:xfrm>
            <a:off x="6280854" y="2814770"/>
            <a:ext cx="5786651" cy="145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43806" b="71632"/>
          <a:stretch/>
        </p:blipFill>
        <p:spPr>
          <a:xfrm>
            <a:off x="2670413" y="4419654"/>
            <a:ext cx="6851176" cy="194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690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2" name="Rectangle 11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ผลลัพธ์จากการแก้ไข้หน้า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KINGSONG3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4081" y="6213802"/>
            <a:ext cx="1089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 : https://ancient-wildwood-17019.herokuapp.com/kingsong3</a:t>
            </a:r>
            <a:endParaRPr lang="th-TH" sz="4000" b="1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03" b="11065"/>
          <a:stretch/>
        </p:blipFill>
        <p:spPr>
          <a:xfrm>
            <a:off x="0" y="1125074"/>
            <a:ext cx="12192000" cy="5170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277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4330" b="55974"/>
          <a:stretch/>
        </p:blipFill>
        <p:spPr>
          <a:xfrm>
            <a:off x="470533" y="3051556"/>
            <a:ext cx="11306744" cy="2523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ไปที่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github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เอา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URL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ไปใส่ที่ไฟล์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README.md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47414" y="1712380"/>
            <a:ext cx="8036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URL: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  <a:hlinkClick r:id="rId3"/>
              </a:rPr>
              <a:t>https://ancient-wildwood-17019.herokuapp.com</a:t>
            </a:r>
            <a:endParaRPr lang="en-US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  <a:p>
            <a:pPr algn="ctr"/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ใช้ในการดูข้อมูลที่เราสร้างไว้บน </a:t>
            </a:r>
            <a:r>
              <a:rPr lang="en-US" sz="3600" dirty="0" err="1">
                <a:latin typeface="4804_KwangMD_PukluK" panose="02000000000000000000" pitchFamily="2" charset="0"/>
                <a:cs typeface="4804_KwangMD_PukluK" panose="02000000000000000000" pitchFamily="2" charset="0"/>
              </a:rPr>
              <a:t>heroku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300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/>
        </p:nvCxnSpPr>
        <p:spPr>
          <a:xfrm>
            <a:off x="1704304" y="669701"/>
            <a:ext cx="948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: rails new </a:t>
              </a:r>
              <a:r>
                <a:rPr lang="en-US" sz="48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kingsong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endParaRPr lang="th-TH" sz="4800" dirty="0">
                <a:solidFill>
                  <a:schemeClr val="tx1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4" name="Picture 13"/>
          <p:cNvPicPr/>
          <p:nvPr/>
        </p:nvPicPr>
        <p:blipFill rotWithShape="1">
          <a:blip r:embed="rId3"/>
          <a:srcRect r="63452" b="92015"/>
          <a:stretch/>
        </p:blipFill>
        <p:spPr>
          <a:xfrm>
            <a:off x="1865802" y="2955783"/>
            <a:ext cx="8783392" cy="118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865802" y="1836395"/>
            <a:ext cx="87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คือการสร้างแอพลิเคชั่น </a:t>
            </a:r>
            <a:r>
              <a:rPr lang="en-US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rails framework </a:t>
            </a:r>
            <a:r>
              <a:rPr lang="th-TH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และตั้งชื่อว่า </a:t>
            </a:r>
            <a:r>
              <a:rPr lang="en-US" sz="3600" dirty="0" err="1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kingsong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24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scontent.fbkk3-1.fna.fbcdn.net/v/t34.0-12/18554683_1480410145354548_1817229195_n.png?oh=79866747e6b49e4b25c148acc6b09b5a&amp;oe=591EF68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r="69886" b="83182"/>
          <a:stretch/>
        </p:blipFill>
        <p:spPr bwMode="auto">
          <a:xfrm>
            <a:off x="1776415" y="3168119"/>
            <a:ext cx="9103198" cy="103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add –A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811667" y="2032639"/>
            <a:ext cx="7032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 ใช้ </a:t>
            </a:r>
            <a:r>
              <a:rPr lang="en-US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stage </a:t>
            </a:r>
            <a:r>
              <a:rPr 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เพื่อติดตามตามความเปลี่ยนแปลงของไฟล์</a:t>
            </a:r>
          </a:p>
        </p:txBody>
      </p:sp>
    </p:spTree>
    <p:extLst>
      <p:ext uri="{BB962C8B-B14F-4D97-AF65-F5344CB8AC3E}">
        <p14:creationId xmlns:p14="http://schemas.microsoft.com/office/powerpoint/2010/main" val="2450532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scontent.fbkk3-1.fna.fbcdn.net/v/t34.0-12/18554683_1480410145354548_1817229195_n.png?oh=79866747e6b49e4b25c148acc6b09b5a&amp;oe=591EF68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9" r="56277" b="56863"/>
          <a:stretch/>
        </p:blipFill>
        <p:spPr bwMode="auto">
          <a:xfrm>
            <a:off x="2387772" y="3466532"/>
            <a:ext cx="7985818" cy="2729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commit -m "Finish static pages"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63404" y="1551353"/>
            <a:ext cx="6739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 ใช้เพื่อบันทึกความเปลี่ยนแปลงที่เกิดขึ้นสู่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local repo</a:t>
            </a:r>
          </a:p>
          <a:p>
            <a:pPr algn="ctr"/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–m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“Finish static pages”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คือ การ</a:t>
            </a:r>
          </a:p>
          <a:p>
            <a:pPr algn="ctr"/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ระบุข้อความว่าเราทำการเปลี่ยนแปลงอะไร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?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จากการ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commit </a:t>
            </a:r>
            <a:endParaRPr lang="th-TH" sz="32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75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scontent.fbkk3-1.fna.fbcdn.net/v/t34.0-12/18554683_1480410145354548_1817229195_n.png?oh=79866747e6b49e4b25c148acc6b09b5a&amp;oe=591EF68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0" r="56277" b="48356"/>
          <a:stretch/>
        </p:blipFill>
        <p:spPr bwMode="auto">
          <a:xfrm>
            <a:off x="1156055" y="3007601"/>
            <a:ext cx="10205546" cy="1259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checkout master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86589" y="2007327"/>
            <a:ext cx="574708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th-TH" sz="40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คือ คำสั่งย้ายกลับมายัง master branch</a:t>
            </a:r>
            <a:br>
              <a:rPr lang="th-TH" altLang="th-TH" sz="1800" dirty="0">
                <a:latin typeface="4804_KwangMD_PukluK" panose="02000000000000000000" pitchFamily="2" charset="0"/>
                <a:cs typeface="4804_KwangMD_PukluK" panose="02000000000000000000" pitchFamily="2" charset="0"/>
              </a:rPr>
            </a:br>
            <a:endParaRPr lang="th-TH" altLang="th-TH" sz="44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  <a:p>
            <a:endParaRPr lang="th-TH" sz="40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55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merge static-pages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1" name="Picture 10"/>
          <p:cNvPicPr/>
          <p:nvPr/>
        </p:nvPicPr>
        <p:blipFill rotWithShape="1">
          <a:blip r:embed="rId2"/>
          <a:srcRect l="12878" t="18039" r="26502" b="24778"/>
          <a:stretch/>
        </p:blipFill>
        <p:spPr>
          <a:xfrm>
            <a:off x="1530825" y="1787859"/>
            <a:ext cx="9130352" cy="484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844000" y="1159101"/>
            <a:ext cx="6559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alt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รวมความเปลี่ยนแปลงที่ได้มาจาก </a:t>
            </a:r>
            <a:r>
              <a:rPr lang="th-TH" altLang="th-TH" sz="2400" dirty="0">
                <a:solidFill>
                  <a:srgbClr val="555555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fetch</a:t>
            </a:r>
            <a:r>
              <a:rPr lang="th-TH" alt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 เข้ากับ local</a:t>
            </a:r>
            <a:r>
              <a:rPr lang="th-TH" alt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endParaRPr lang="th-TH" altLang="th-TH" sz="6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  <a:p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71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push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545" t="50349" r="47836" b="25560"/>
          <a:stretch/>
        </p:blipFill>
        <p:spPr>
          <a:xfrm>
            <a:off x="1353394" y="2251882"/>
            <a:ext cx="10117389" cy="354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877580" y="1489642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ใช้เพื่อส่ง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commit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ไปยัง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remote repo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</a:t>
              </a:r>
              <a:r>
                <a:rPr lang="th-TH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git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push </a:t>
              </a:r>
              <a:r>
                <a:rPr lang="en-US" sz="36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heroku</a:t>
              </a:r>
              <a:r>
                <a:rPr lang="en-US" sz="36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56" t="48158" r="55336" b="24167"/>
          <a:stretch/>
        </p:blipFill>
        <p:spPr>
          <a:xfrm>
            <a:off x="2272324" y="1188805"/>
            <a:ext cx="7308405" cy="366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3657" t="68467" r="48731" b="20781"/>
          <a:stretch/>
        </p:blipFill>
        <p:spPr>
          <a:xfrm>
            <a:off x="813592" y="4985757"/>
            <a:ext cx="10869692" cy="174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1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b="10240"/>
          <a:stretch/>
        </p:blipFill>
        <p:spPr>
          <a:xfrm>
            <a:off x="1916040" y="1995554"/>
            <a:ext cx="8415729" cy="4616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6" name="Rectangle 5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เปลี่ยนแปลไฟล์ </a:t>
              </a:r>
              <a:r>
                <a:rPr lang="en-US" sz="48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Gemfile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th-TH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ใน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</a:t>
              </a:r>
              <a:r>
                <a:rPr lang="en-US" sz="4800" dirty="0" err="1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Kingsong</a:t>
              </a:r>
              <a:r>
                <a:rPr lang="en-US" sz="48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  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633952" y="1349223"/>
            <a:ext cx="10433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Gemfile</a:t>
            </a:r>
            <a:r>
              <a:rPr lang="en-US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 </a:t>
            </a:r>
            <a:r>
              <a:rPr lang="th-TH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เป็นส่วนที่ใช้บอกว่าแอพลิเคชันของเราต้องการใช้ </a:t>
            </a:r>
            <a:r>
              <a:rPr lang="en-US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library </a:t>
            </a:r>
            <a:r>
              <a:rPr lang="th-TH" sz="3600" dirty="0">
                <a:solidFill>
                  <a:srgbClr val="1D2129"/>
                </a:solidFill>
                <a:latin typeface="4804_KwangMD_PukluK" panose="02000000000000000000" pitchFamily="2" charset="0"/>
                <a:cs typeface="4804_KwangMD_PukluK" panose="02000000000000000000" pitchFamily="2" charset="0"/>
              </a:rPr>
              <a:t>อะไรบ้าง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7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8399" y="2844502"/>
            <a:ext cx="10008589" cy="905295"/>
            <a:chOff x="1335550" y="398554"/>
            <a:chExt cx="10008589" cy="905295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l="21128" t="15063" r="7205" b="73406"/>
            <a:stretch/>
          </p:blipFill>
          <p:spPr>
            <a:xfrm>
              <a:off x="1335550" y="398554"/>
              <a:ext cx="10008589" cy="905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68458" y="834978"/>
              <a:ext cx="2871988" cy="2704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3" name="Rectangle 12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gem sources –a http://rubygems.org  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95011" y="1693662"/>
            <a:ext cx="9801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การติดตั้ง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bundler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ไม่สามารถทำได้เนื่องจากติด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SSL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ของ 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  <a:hlinkClick r:id="rId3"/>
              </a:rPr>
              <a:t>https://rubygems.org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 </a:t>
            </a:r>
            <a:endParaRPr lang="th-TH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  <a:p>
            <a:pPr algn="ctr"/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จึงต้องทำการเพิ่ม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URL 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  <a:hlinkClick r:id="rId4"/>
              </a:rPr>
              <a:t>http://rubygems.org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 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เพื่อให้สามารถติดตั้ง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bundler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ได้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8398" y="5169411"/>
            <a:ext cx="10008589" cy="647487"/>
            <a:chOff x="1335550" y="1223024"/>
            <a:chExt cx="10008589" cy="647487"/>
          </a:xfrm>
        </p:grpSpPr>
        <p:pic>
          <p:nvPicPr>
            <p:cNvPr id="19" name="Picture 18"/>
            <p:cNvPicPr/>
            <p:nvPr/>
          </p:nvPicPr>
          <p:blipFill rotWithShape="1">
            <a:blip r:embed="rId2"/>
            <a:srcRect l="21128" t="25565" r="7205" b="66188"/>
            <a:stretch/>
          </p:blipFill>
          <p:spPr>
            <a:xfrm>
              <a:off x="1335550" y="1223024"/>
              <a:ext cx="10008589" cy="6474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5082859" y="1359410"/>
              <a:ext cx="298361" cy="2125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91703" y="4347593"/>
            <a:ext cx="980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จากนั้นระบบจะถามว่าคุณต้องการ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Add insecure source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หรือไม่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? :  </a:t>
            </a:r>
            <a:r>
              <a:rPr lang="th-TH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ให้ตอบ </a:t>
            </a:r>
            <a:r>
              <a:rPr lang="en-US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Y</a:t>
            </a:r>
            <a:endParaRPr lang="th-TH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9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2194" y="3000203"/>
            <a:ext cx="10008589" cy="1855071"/>
            <a:chOff x="1335550" y="2416422"/>
            <a:chExt cx="10008589" cy="1855071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l="21128" t="40765" r="7205" b="35607"/>
            <a:stretch/>
          </p:blipFill>
          <p:spPr>
            <a:xfrm>
              <a:off x="1335550" y="2416422"/>
              <a:ext cx="10008589" cy="1855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4106212" y="2640168"/>
              <a:ext cx="1738647" cy="2318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3" name="Rectangle 12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gem install bundler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18643" y="1952714"/>
            <a:ext cx="649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คำสั่งในการติดตั้ง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Bundler 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เพื่อใช้ในการจัดการ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gem</a:t>
            </a:r>
            <a:endParaRPr lang="th-TH" sz="36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711" y="5736416"/>
            <a:ext cx="11983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Bundler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คือ สิ่งที่ใช้ในการจัดการ </a:t>
            </a:r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Gem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ที่ต้องการนำมาใช้กับ </a:t>
            </a:r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Ruby Application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ที่เราพัฒนา โดยติดตามความเคลื่อนไหว </a:t>
            </a:r>
          </a:p>
          <a:p>
            <a:pPr algn="ctr"/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และติดตั้ง </a:t>
            </a:r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Gem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ต่างๆ ตามที่ตั้งค่าไว้ รวมถึงสามารถกำหนด </a:t>
            </a:r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Version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ของ </a:t>
            </a:r>
            <a:r>
              <a:rPr lang="en-US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Gem </a:t>
            </a:r>
            <a:r>
              <a:rPr lang="th-TH" sz="24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ที่ต้องการได้</a:t>
            </a:r>
          </a:p>
        </p:txBody>
      </p:sp>
    </p:spTree>
    <p:extLst>
      <p:ext uri="{BB962C8B-B14F-4D97-AF65-F5344CB8AC3E}">
        <p14:creationId xmlns:p14="http://schemas.microsoft.com/office/powerpoint/2010/main" val="327838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13" name="Rectangle 12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bundle install --without production 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84771" y="2825086"/>
            <a:ext cx="10008589" cy="1488887"/>
            <a:chOff x="1335550" y="4132740"/>
            <a:chExt cx="10008589" cy="1488887"/>
          </a:xfrm>
        </p:grpSpPr>
        <p:pic>
          <p:nvPicPr>
            <p:cNvPr id="18" name="Picture 17"/>
            <p:cNvPicPr/>
            <p:nvPr/>
          </p:nvPicPr>
          <p:blipFill rotWithShape="1">
            <a:blip r:embed="rId2"/>
            <a:srcRect l="21128" t="62626" r="7205" b="18410"/>
            <a:stretch/>
          </p:blipFill>
          <p:spPr>
            <a:xfrm>
              <a:off x="1335550" y="4132740"/>
              <a:ext cx="10008589" cy="14888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4106212" y="4271493"/>
              <a:ext cx="3002925" cy="236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37590" y="1816107"/>
            <a:ext cx="6102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ติดตั้ง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 </a:t>
            </a:r>
            <a:r>
              <a:rPr lang="th-TH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โดยไม่ต้องติดตั้งในส่วนของ </a:t>
            </a:r>
            <a:r>
              <a:rPr lang="en-US" sz="32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production</a:t>
            </a:r>
            <a:endParaRPr lang="th-TH" sz="3200" dirty="0">
              <a:latin typeface="4804_KwangMD_PukluK" panose="02000000000000000000" pitchFamily="2" charset="0"/>
              <a:cs typeface="4804_KwangMD_Puklu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6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0590" t="15433" r="7229" b="31619"/>
          <a:stretch/>
        </p:blipFill>
        <p:spPr>
          <a:xfrm>
            <a:off x="1400988" y="2174599"/>
            <a:ext cx="9872862" cy="4071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" y="0"/>
            <a:ext cx="12192000" cy="1101144"/>
            <a:chOff x="1" y="0"/>
            <a:chExt cx="12192000" cy="1101144"/>
          </a:xfrm>
        </p:grpSpPr>
        <p:sp>
          <p:nvSpPr>
            <p:cNvPr id="5" name="Rectangle 4"/>
            <p:cNvSpPr/>
            <p:nvPr/>
          </p:nvSpPr>
          <p:spPr>
            <a:xfrm>
              <a:off x="1" y="0"/>
              <a:ext cx="12192000" cy="11011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ใช้คำสั่ง </a:t>
              </a:r>
              <a:r>
                <a:rPr lang="en-US" sz="4400" dirty="0">
                  <a:solidFill>
                    <a:schemeClr val="tx1"/>
                  </a:solidFill>
                  <a:latin typeface="-@-D-RCW 2550 v.2.00-" panose="02000000000000000000" pitchFamily="2" charset="0"/>
                  <a:cs typeface="-@-D-RCW 2550 v.2.00-" panose="02000000000000000000" pitchFamily="2" charset="0"/>
                </a:rPr>
                <a:t>: bundle show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0305" y="173866"/>
              <a:ext cx="11887200" cy="81136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67932" y="338071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1470783" y="338070"/>
              <a:ext cx="425003" cy="4250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22376" y="16513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325413" y="1412359"/>
            <a:ext cx="5242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แสดงรายละเอียด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Gems</a:t>
            </a:r>
            <a:r>
              <a:rPr lang="th-TH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 ที่อยู่ใน </a:t>
            </a:r>
            <a:r>
              <a:rPr lang="en-US" sz="3600" dirty="0">
                <a:latin typeface="4804_KwangMD_PukluK" panose="02000000000000000000" pitchFamily="2" charset="0"/>
                <a:cs typeface="4804_KwangMD_PukluK" panose="02000000000000000000" pitchFamily="2" charset="0"/>
              </a:rPr>
              <a:t>Bundle</a:t>
            </a:r>
          </a:p>
        </p:txBody>
      </p:sp>
    </p:spTree>
    <p:extLst>
      <p:ext uri="{BB962C8B-B14F-4D97-AF65-F5344CB8AC3E}">
        <p14:creationId xmlns:p14="http://schemas.microsoft.com/office/powerpoint/2010/main" val="207513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703</Words>
  <Application>Microsoft Office PowerPoint</Application>
  <PresentationFormat>Widescreen</PresentationFormat>
  <Paragraphs>76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-@-D-RCW 2550 v.2.00-</vt:lpstr>
      <vt:lpstr>_Layiji MaHaNiYom V 1.2</vt:lpstr>
      <vt:lpstr>4804_KwangMD_PukluK</vt:lpstr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57160172</dc:creator>
  <cp:lastModifiedBy>57160172</cp:lastModifiedBy>
  <cp:revision>79</cp:revision>
  <dcterms:created xsi:type="dcterms:W3CDTF">2017-05-17T02:27:52Z</dcterms:created>
  <dcterms:modified xsi:type="dcterms:W3CDTF">2017-05-18T07:16:09Z</dcterms:modified>
</cp:coreProperties>
</file>